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858" r:id="rId2"/>
    <p:sldId id="1882" r:id="rId3"/>
    <p:sldId id="1883" r:id="rId4"/>
    <p:sldId id="1884" r:id="rId5"/>
    <p:sldId id="1885" r:id="rId6"/>
    <p:sldId id="1886" r:id="rId7"/>
    <p:sldId id="188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463. GALKAP LA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The Song of Soldier</a:t>
            </a:r>
          </a:p>
          <a:p>
            <a:r>
              <a:rPr lang="en-US" sz="1500" dirty="0"/>
              <a:t>2 Tim. 2:3</a:t>
            </a:r>
          </a:p>
          <a:p>
            <a:r>
              <a:rPr lang="en-US" sz="1500" dirty="0"/>
              <a:t>Daniel Webster Whittle, 1840-1901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Bb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050804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no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hotkhiatsa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no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Zion ah gal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paima’n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205238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un,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nakpi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hang,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049515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Gualzo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Gualzo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Gualzo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gualzo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999891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galhangte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bekah kip uh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un,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gualzote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743108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lo-in 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 sung om;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zingsang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82310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vekpi’n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ding;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Amah phat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  <a:r>
              <a:rPr lang="en-US" sz="33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>
                <a:latin typeface="Times New Roman" panose="02020603050405020304" pitchFamily="18" charset="0"/>
                <a:cs typeface="Times New Roman" panose="02020603050405020304" pitchFamily="18" charset="0"/>
              </a:rPr>
              <a:t>Thaman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sang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371784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210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463. GALKAP LA</vt:lpstr>
      <vt:lpstr>1</vt:lpstr>
      <vt:lpstr>Sakkik </vt:lpstr>
      <vt:lpstr>PowerPoint Presentation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4</cp:revision>
  <dcterms:created xsi:type="dcterms:W3CDTF">2018-12-14T14:08:08Z</dcterms:created>
  <dcterms:modified xsi:type="dcterms:W3CDTF">2018-12-15T07:37:45Z</dcterms:modified>
</cp:coreProperties>
</file>