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58" r:id="rId2"/>
    <p:sldId id="1882" r:id="rId3"/>
    <p:sldId id="1883" r:id="rId4"/>
    <p:sldId id="1884" r:id="rId5"/>
    <p:sldId id="1885" r:id="rId6"/>
    <p:sldId id="1886" r:id="rId7"/>
    <p:sldId id="188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463. GALKAP LA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Song of Soldier</a:t>
            </a:r>
          </a:p>
          <a:p>
            <a:r>
              <a:rPr lang="en-US" sz="1500" dirty="0"/>
              <a:t>2 Tim. 2:3</a:t>
            </a:r>
          </a:p>
          <a:p>
            <a:r>
              <a:rPr lang="en-US" sz="1500" dirty="0"/>
              <a:t>Daniel Webster Whittle,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5080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ah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0523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95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998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galhangte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bekah kip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310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lo-in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sung om;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231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phat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178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463. GALKAP LA</vt:lpstr>
      <vt:lpstr>1</vt:lpstr>
      <vt:lpstr>Sakkik </vt:lpstr>
      <vt:lpstr>PowerPoint Presentation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2018-12-15T07:37:45Z</dcterms:modified>
</cp:coreProperties>
</file>